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9" r:id="rId12"/>
    <p:sldId id="263" r:id="rId13"/>
    <p:sldId id="264" r:id="rId14"/>
    <p:sldId id="265" r:id="rId15"/>
    <p:sldId id="266" r:id="rId16"/>
    <p:sldId id="274" r:id="rId17"/>
    <p:sldId id="267" r:id="rId18"/>
    <p:sldId id="268" r:id="rId19"/>
    <p:sldId id="270" r:id="rId20"/>
    <p:sldId id="271" r:id="rId21"/>
    <p:sldId id="272" r:id="rId22"/>
    <p:sldId id="273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Nilson" userId="02ea68d6-d28d-47fb-89ef-0184deb54ac5" providerId="ADAL" clId="{A4A03330-4646-4711-B120-667B3ADF3389}"/>
    <pc:docChg chg="custSel modSld">
      <pc:chgData name="Jennie Nilson" userId="02ea68d6-d28d-47fb-89ef-0184deb54ac5" providerId="ADAL" clId="{A4A03330-4646-4711-B120-667B3ADF3389}" dt="2019-08-29T20:21:46.922" v="26" actId="255"/>
      <pc:docMkLst>
        <pc:docMk/>
      </pc:docMkLst>
      <pc:sldChg chg="modSp">
        <pc:chgData name="Jennie Nilson" userId="02ea68d6-d28d-47fb-89ef-0184deb54ac5" providerId="ADAL" clId="{A4A03330-4646-4711-B120-667B3ADF3389}" dt="2019-08-29T20:21:46.922" v="26" actId="255"/>
        <pc:sldMkLst>
          <pc:docMk/>
          <pc:sldMk cId="3141877243" sldId="256"/>
        </pc:sldMkLst>
        <pc:spChg chg="mod">
          <ac:chgData name="Jennie Nilson" userId="02ea68d6-d28d-47fb-89ef-0184deb54ac5" providerId="ADAL" clId="{A4A03330-4646-4711-B120-667B3ADF3389}" dt="2019-08-29T20:21:46.922" v="26" actId="255"/>
          <ac:spMkLst>
            <pc:docMk/>
            <pc:sldMk cId="3141877243" sldId="256"/>
            <ac:spMk id="2" creationId="{73F54F96-B76A-40AF-89A0-441ECAE45CA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54F96-B76A-40AF-89A0-441ECAE45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2121755"/>
            <a:ext cx="9448800" cy="1825096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lgerian" panose="04020705040A02060702" pitchFamily="82" charset="0"/>
              </a:rPr>
              <a:t>  </a:t>
            </a:r>
            <a:r>
              <a:rPr lang="en-US" sz="5500" dirty="0">
                <a:latin typeface="Algerian" panose="04020705040A02060702" pitchFamily="82" charset="0"/>
              </a:rPr>
              <a:t>LA Comida y las </a:t>
            </a:r>
            <a:r>
              <a:rPr lang="en-US" sz="5500" dirty="0" err="1">
                <a:latin typeface="Algerian" panose="04020705040A02060702" pitchFamily="82" charset="0"/>
              </a:rPr>
              <a:t>bebidas</a:t>
            </a:r>
            <a:r>
              <a:rPr lang="en-US" sz="5500" dirty="0"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7F55EF-5C19-4DFE-8AE9-C59B132CC3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C6691-35E1-45FE-BB15-56C192E78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11" y="476916"/>
            <a:ext cx="4604217" cy="2239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20F69E-9A0A-452E-898C-419580F5D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6903"/>
            <a:ext cx="4470400" cy="25442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CE4C75-1A87-480A-A5FF-549AF50E4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867" y="3975101"/>
            <a:ext cx="4830265" cy="28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77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F121-E1D8-400B-875A-CA72A0C81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4133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Algerian" panose="04020705040A02060702" pitchFamily="82" charset="0"/>
              </a:rPr>
              <a:t>El </a:t>
            </a:r>
            <a:r>
              <a:rPr lang="en-US" sz="7200" dirty="0" err="1">
                <a:latin typeface="Algerian" panose="04020705040A02060702" pitchFamily="82" charset="0"/>
              </a:rPr>
              <a:t>agua</a:t>
            </a:r>
            <a:endParaRPr lang="en-US" sz="7200" dirty="0">
              <a:latin typeface="Algerian" panose="04020705040A02060702" pitchFamily="8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329736-CE79-4ED4-840D-573A5CE0E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1167" y="2057401"/>
            <a:ext cx="5979414" cy="4495800"/>
          </a:xfrm>
        </p:spPr>
      </p:pic>
    </p:spTree>
    <p:extLst>
      <p:ext uri="{BB962C8B-B14F-4D97-AF65-F5344CB8AC3E}">
        <p14:creationId xmlns:p14="http://schemas.microsoft.com/office/powerpoint/2010/main" val="552484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561DB-FBDB-4CD5-B51A-E2905544A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Algerian" panose="04020705040A02060702" pitchFamily="82" charset="0"/>
              </a:rPr>
              <a:t>Los </a:t>
            </a:r>
            <a:r>
              <a:rPr lang="en-US" sz="7200" dirty="0" err="1">
                <a:latin typeface="Algerian" panose="04020705040A02060702" pitchFamily="82" charset="0"/>
              </a:rPr>
              <a:t>sÁndwiches</a:t>
            </a:r>
            <a:endParaRPr lang="en-US" sz="7200" dirty="0">
              <a:latin typeface="Algerian" panose="04020705040A02060702" pitchFamily="8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062991-E5E6-48E2-95CF-599C67E5F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190" y="2220649"/>
            <a:ext cx="4855677" cy="3872978"/>
          </a:xfrm>
        </p:spPr>
      </p:pic>
    </p:spTree>
    <p:extLst>
      <p:ext uri="{BB962C8B-B14F-4D97-AF65-F5344CB8AC3E}">
        <p14:creationId xmlns:p14="http://schemas.microsoft.com/office/powerpoint/2010/main" val="3261115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12D6A-7906-4986-8188-9644E1713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02000" y="791574"/>
            <a:ext cx="8610600" cy="1293028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Algerian" panose="04020705040A02060702" pitchFamily="82" charset="0"/>
              </a:rPr>
              <a:t>El </a:t>
            </a:r>
            <a:r>
              <a:rPr lang="en-US" sz="7200" dirty="0" err="1">
                <a:latin typeface="Algerian" panose="04020705040A02060702" pitchFamily="82" charset="0"/>
              </a:rPr>
              <a:t>tÉ</a:t>
            </a:r>
            <a:endParaRPr lang="en-US" sz="7200" dirty="0">
              <a:latin typeface="Algerian" panose="04020705040A02060702" pitchFamily="8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F28437-F181-4431-B904-81703FAA6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2104" y="2084602"/>
            <a:ext cx="4417495" cy="4392397"/>
          </a:xfrm>
        </p:spPr>
      </p:pic>
    </p:spTree>
    <p:extLst>
      <p:ext uri="{BB962C8B-B14F-4D97-AF65-F5344CB8AC3E}">
        <p14:creationId xmlns:p14="http://schemas.microsoft.com/office/powerpoint/2010/main" val="346794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DB924-85C3-4DD6-9CBE-15592FC8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31" y="711364"/>
            <a:ext cx="8610600" cy="1293028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Algerian" panose="04020705040A02060702" pitchFamily="82" charset="0"/>
              </a:rPr>
              <a:t>Las </a:t>
            </a:r>
            <a:r>
              <a:rPr lang="en-US" sz="7200" dirty="0" err="1">
                <a:latin typeface="Algerian" panose="04020705040A02060702" pitchFamily="82" charset="0"/>
              </a:rPr>
              <a:t>naranjas</a:t>
            </a:r>
            <a:endParaRPr lang="en-US" sz="7200" dirty="0">
              <a:latin typeface="Algerian" panose="04020705040A02060702" pitchFamily="8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500414-EB75-4ACA-B9C3-407011B84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1801" y="2160105"/>
            <a:ext cx="6394148" cy="4520704"/>
          </a:xfrm>
        </p:spPr>
      </p:pic>
    </p:spTree>
    <p:extLst>
      <p:ext uri="{BB962C8B-B14F-4D97-AF65-F5344CB8AC3E}">
        <p14:creationId xmlns:p14="http://schemas.microsoft.com/office/powerpoint/2010/main" val="2928894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2087B-71B2-4E45-87F5-DC9DFCB37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8533" y="544240"/>
            <a:ext cx="8610600" cy="1293028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lgerian" panose="04020705040A02060702" pitchFamily="82" charset="0"/>
              </a:rPr>
              <a:t>El jugo de </a:t>
            </a:r>
            <a:r>
              <a:rPr lang="en-US" sz="7200" dirty="0" err="1">
                <a:latin typeface="Algerian" panose="04020705040A02060702" pitchFamily="82" charset="0"/>
              </a:rPr>
              <a:t>naranja</a:t>
            </a:r>
            <a:endParaRPr lang="en-US" sz="7200" dirty="0">
              <a:latin typeface="Algerian" panose="04020705040A02060702" pitchFamily="8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E98C3A-838A-495F-9BB8-71218A2F9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8800" y="2097065"/>
            <a:ext cx="3098799" cy="4764818"/>
          </a:xfrm>
        </p:spPr>
      </p:pic>
    </p:spTree>
    <p:extLst>
      <p:ext uri="{BB962C8B-B14F-4D97-AF65-F5344CB8AC3E}">
        <p14:creationId xmlns:p14="http://schemas.microsoft.com/office/powerpoint/2010/main" val="1628004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A0A83-5E33-46EE-BEA6-5BB9E5407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33230" y="923399"/>
            <a:ext cx="8610600" cy="1293028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Algerian" panose="04020705040A02060702" pitchFamily="82" charset="0"/>
              </a:rPr>
              <a:t>La leche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252476-F5D2-4CD0-919A-803A06066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2070" y="2322062"/>
            <a:ext cx="4611757" cy="4355550"/>
          </a:xfrm>
        </p:spPr>
      </p:pic>
    </p:spTree>
    <p:extLst>
      <p:ext uri="{BB962C8B-B14F-4D97-AF65-F5344CB8AC3E}">
        <p14:creationId xmlns:p14="http://schemas.microsoft.com/office/powerpoint/2010/main" val="3441695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5E7D8-CFA5-42C7-BA12-D848DCCBF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13791" y="605346"/>
            <a:ext cx="8610600" cy="1293028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Algerian" panose="04020705040A02060702" pitchFamily="82" charset="0"/>
              </a:rPr>
              <a:t>La </a:t>
            </a:r>
            <a:r>
              <a:rPr lang="en-US" sz="7200" dirty="0" err="1">
                <a:latin typeface="Algerian" panose="04020705040A02060702" pitchFamily="82" charset="0"/>
              </a:rPr>
              <a:t>sopa</a:t>
            </a:r>
            <a:endParaRPr lang="en-US" sz="7200" dirty="0">
              <a:latin typeface="Algerian" panose="04020705040A02060702" pitchFamily="8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9C792E-8F98-4AA9-9A6E-EE84ED1D1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8616" y="2173357"/>
            <a:ext cx="4789004" cy="4545495"/>
          </a:xfrm>
        </p:spPr>
      </p:pic>
    </p:spTree>
    <p:extLst>
      <p:ext uri="{BB962C8B-B14F-4D97-AF65-F5344CB8AC3E}">
        <p14:creationId xmlns:p14="http://schemas.microsoft.com/office/powerpoint/2010/main" val="1893097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A3548-E3FE-4C1A-BEFA-285187A1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4860"/>
            <a:ext cx="8610600" cy="1293028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Algerian" panose="04020705040A02060702" pitchFamily="82" charset="0"/>
              </a:rPr>
              <a:t>La ensalada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A4D4C8-A5D8-4273-9737-52782E751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8642" y="2199861"/>
            <a:ext cx="6880303" cy="4336675"/>
          </a:xfrm>
        </p:spPr>
      </p:pic>
    </p:spTree>
    <p:extLst>
      <p:ext uri="{BB962C8B-B14F-4D97-AF65-F5344CB8AC3E}">
        <p14:creationId xmlns:p14="http://schemas.microsoft.com/office/powerpoint/2010/main" val="1622838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CC9AE-88B7-42D4-BED1-E7E4ABE28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4035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Algerian" panose="04020705040A02060702" pitchFamily="82" charset="0"/>
              </a:rPr>
              <a:t>Las </a:t>
            </a:r>
            <a:r>
              <a:rPr lang="en-US" sz="7200" dirty="0" err="1">
                <a:latin typeface="Algerian" panose="04020705040A02060702" pitchFamily="82" charset="0"/>
              </a:rPr>
              <a:t>uvas</a:t>
            </a:r>
            <a:endParaRPr lang="en-US" sz="7200" dirty="0">
              <a:latin typeface="Algerian" panose="04020705040A02060702" pitchFamily="82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E08637F-C7F2-491D-BC4A-EA6D74F33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147" y="2057401"/>
            <a:ext cx="5432252" cy="4800599"/>
          </a:xfrm>
        </p:spPr>
      </p:pic>
    </p:spTree>
    <p:extLst>
      <p:ext uri="{BB962C8B-B14F-4D97-AF65-F5344CB8AC3E}">
        <p14:creationId xmlns:p14="http://schemas.microsoft.com/office/powerpoint/2010/main" val="1783246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7B236-15C4-4D0E-ABF8-65059B9BD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391" y="605347"/>
            <a:ext cx="8610600" cy="1293028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Algerian" panose="04020705040A02060702" pitchFamily="82" charset="0"/>
              </a:rPr>
              <a:t>Los huevos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722B3E-1214-44C8-A70A-D8BEE09E6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8087" y="2057401"/>
            <a:ext cx="4365023" cy="5077683"/>
          </a:xfrm>
        </p:spPr>
      </p:pic>
    </p:spTree>
    <p:extLst>
      <p:ext uri="{BB962C8B-B14F-4D97-AF65-F5344CB8AC3E}">
        <p14:creationId xmlns:p14="http://schemas.microsoft.com/office/powerpoint/2010/main" val="10756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5A4EC-B8E7-45C8-8057-2E907CC5D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764373"/>
            <a:ext cx="6985000" cy="1293028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Algerian" panose="04020705040A02060702" pitchFamily="82" charset="0"/>
              </a:rPr>
              <a:t>El </a:t>
            </a:r>
            <a:r>
              <a:rPr lang="en-US" sz="7200" dirty="0" err="1">
                <a:latin typeface="Algerian" panose="04020705040A02060702" pitchFamily="82" charset="0"/>
              </a:rPr>
              <a:t>Bistec</a:t>
            </a:r>
            <a:endParaRPr lang="en-US" sz="7200" dirty="0">
              <a:latin typeface="Algerian" panose="04020705040A02060702" pitchFamily="82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CE5D753-1FFB-41C9-B3FB-CECA9B632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7438" y="2057401"/>
            <a:ext cx="5107573" cy="4036226"/>
          </a:xfrm>
        </p:spPr>
      </p:pic>
    </p:spTree>
    <p:extLst>
      <p:ext uri="{BB962C8B-B14F-4D97-AF65-F5344CB8AC3E}">
        <p14:creationId xmlns:p14="http://schemas.microsoft.com/office/powerpoint/2010/main" val="1216757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0411B-DDC1-4BC7-B2F3-117692E91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7869"/>
            <a:ext cx="8610600" cy="1293028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Algerian" panose="04020705040A02060702" pitchFamily="82" charset="0"/>
              </a:rPr>
              <a:t>El chocolate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C08296-FD05-4E2B-97F1-7B9E1E8F1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5485" y="2597426"/>
            <a:ext cx="7222440" cy="3909391"/>
          </a:xfrm>
        </p:spPr>
      </p:pic>
    </p:spTree>
    <p:extLst>
      <p:ext uri="{BB962C8B-B14F-4D97-AF65-F5344CB8AC3E}">
        <p14:creationId xmlns:p14="http://schemas.microsoft.com/office/powerpoint/2010/main" val="248031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FF9EE-A14B-44D3-855C-770EFB340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9573"/>
            <a:ext cx="8610600" cy="1293028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Algerian" panose="04020705040A02060702" pitchFamily="82" charset="0"/>
              </a:rPr>
              <a:t>El Pollo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DA6AA6-EAEE-4B7C-9DFC-F116BB3E7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1851" y="1608667"/>
            <a:ext cx="6660288" cy="3911600"/>
          </a:xfrm>
        </p:spPr>
      </p:pic>
    </p:spTree>
    <p:extLst>
      <p:ext uri="{BB962C8B-B14F-4D97-AF65-F5344CB8AC3E}">
        <p14:creationId xmlns:p14="http://schemas.microsoft.com/office/powerpoint/2010/main" val="3100697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EAF77-06BC-4121-8694-DAD82A5AA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Algerian" panose="04020705040A02060702" pitchFamily="82" charset="0"/>
              </a:rPr>
              <a:t>La </a:t>
            </a:r>
            <a:r>
              <a:rPr lang="en-US" sz="7200" dirty="0" err="1">
                <a:latin typeface="Algerian" panose="04020705040A02060702" pitchFamily="82" charset="0"/>
              </a:rPr>
              <a:t>hamburguesa</a:t>
            </a:r>
            <a:endParaRPr lang="en-US" sz="7200" dirty="0">
              <a:latin typeface="Algerian" panose="04020705040A02060702" pitchFamily="8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A2F48B-1A3B-4644-B077-83A396E8F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9632" y="2353733"/>
            <a:ext cx="5750459" cy="3420534"/>
          </a:xfrm>
        </p:spPr>
      </p:pic>
    </p:spTree>
    <p:extLst>
      <p:ext uri="{BB962C8B-B14F-4D97-AF65-F5344CB8AC3E}">
        <p14:creationId xmlns:p14="http://schemas.microsoft.com/office/powerpoint/2010/main" val="220592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1E217-775B-48A7-927A-43C03C39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84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Algerian" panose="04020705040A02060702" pitchFamily="82" charset="0"/>
              </a:rPr>
              <a:t>El </a:t>
            </a:r>
            <a:r>
              <a:rPr lang="en-US" sz="7200" dirty="0" err="1">
                <a:latin typeface="Algerian" panose="04020705040A02060702" pitchFamily="82" charset="0"/>
              </a:rPr>
              <a:t>cafÉ</a:t>
            </a:r>
            <a:endParaRPr lang="en-US" sz="7200" dirty="0">
              <a:latin typeface="Algerian" panose="04020705040A02060702" pitchFamily="8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6629F4-9F68-46E6-8CD2-76C1D3370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3734" y="1909056"/>
            <a:ext cx="4368800" cy="4184571"/>
          </a:xfrm>
        </p:spPr>
      </p:pic>
    </p:spTree>
    <p:extLst>
      <p:ext uri="{BB962C8B-B14F-4D97-AF65-F5344CB8AC3E}">
        <p14:creationId xmlns:p14="http://schemas.microsoft.com/office/powerpoint/2010/main" val="11188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1811B-F489-41A5-898A-AC36ADBA2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27100" y="622168"/>
            <a:ext cx="8610600" cy="1293028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Algerian" panose="04020705040A02060702" pitchFamily="82" charset="0"/>
              </a:rPr>
              <a:t>La Papa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CF71F1-AC68-40FE-AB78-8FA3C940E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8200" y="1815910"/>
            <a:ext cx="5918200" cy="4419922"/>
          </a:xfrm>
        </p:spPr>
      </p:pic>
    </p:spTree>
    <p:extLst>
      <p:ext uri="{BB962C8B-B14F-4D97-AF65-F5344CB8AC3E}">
        <p14:creationId xmlns:p14="http://schemas.microsoft.com/office/powerpoint/2010/main" val="963781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24CE5-98D9-4895-9CB7-15920576F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Algerian" panose="04020705040A02060702" pitchFamily="82" charset="0"/>
              </a:rPr>
              <a:t>Las Manzanas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D1FC81-4464-4559-B490-9B1FAB7AB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6601" y="2057401"/>
            <a:ext cx="5495361" cy="4412532"/>
          </a:xfrm>
        </p:spPr>
      </p:pic>
    </p:spTree>
    <p:extLst>
      <p:ext uri="{BB962C8B-B14F-4D97-AF65-F5344CB8AC3E}">
        <p14:creationId xmlns:p14="http://schemas.microsoft.com/office/powerpoint/2010/main" val="4257543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A6740-BD1F-467D-B1B1-7367EA147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12800" y="832106"/>
            <a:ext cx="8610600" cy="1293028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Algerian" panose="04020705040A02060702" pitchFamily="82" charset="0"/>
              </a:rPr>
              <a:t>El arroz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B77EB7-3986-46F6-8FB7-D4B4B0DCB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1514" y="2506133"/>
            <a:ext cx="5068159" cy="3945467"/>
          </a:xfrm>
        </p:spPr>
      </p:pic>
    </p:spTree>
    <p:extLst>
      <p:ext uri="{BB962C8B-B14F-4D97-AF65-F5344CB8AC3E}">
        <p14:creationId xmlns:p14="http://schemas.microsoft.com/office/powerpoint/2010/main" val="1348388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36D40-B57D-4AC0-8F04-4DE25D5A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5866" y="510373"/>
            <a:ext cx="8610600" cy="1293028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Algerian" panose="04020705040A02060702" pitchFamily="82" charset="0"/>
              </a:rPr>
              <a:t>El queso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A8B483-5E20-4EF2-8F67-DCC81DB38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2057402"/>
            <a:ext cx="4996692" cy="4764292"/>
          </a:xfrm>
        </p:spPr>
      </p:pic>
    </p:spTree>
    <p:extLst>
      <p:ext uri="{BB962C8B-B14F-4D97-AF65-F5344CB8AC3E}">
        <p14:creationId xmlns:p14="http://schemas.microsoft.com/office/powerpoint/2010/main" val="86770230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CA5E0064AEA041A61066A8353824EB" ma:contentTypeVersion="27" ma:contentTypeDescription="Create a new document." ma:contentTypeScope="" ma:versionID="03df0f2f2e7ebc1315049ba13c9e2690">
  <xsd:schema xmlns:xsd="http://www.w3.org/2001/XMLSchema" xmlns:xs="http://www.w3.org/2001/XMLSchema" xmlns:p="http://schemas.microsoft.com/office/2006/metadata/properties" xmlns:ns3="189c4ba2-c485-4419-8490-c79c2887a01b" xmlns:ns4="55877c74-eb59-414f-a35d-9135866508e5" targetNamespace="http://schemas.microsoft.com/office/2006/metadata/properties" ma:root="true" ma:fieldsID="33c8b7fe74b46ec371a0a0c25dc336d6" ns3:_="" ns4:_="">
    <xsd:import namespace="189c4ba2-c485-4419-8490-c79c2887a01b"/>
    <xsd:import namespace="55877c74-eb59-414f-a35d-9135866508e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c4ba2-c485-4419-8490-c79c2887a0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77c74-eb59-414f-a35d-9135866508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Owner" ma:index="17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9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0" nillable="true" ma:displayName="Culture Name" ma:internalName="CultureName">
      <xsd:simpleType>
        <xsd:restriction base="dms:Text"/>
      </xsd:simpleType>
    </xsd:element>
    <xsd:element name="AppVersion" ma:index="21" nillable="true" ma:displayName="App Version" ma:internalName="AppVersion">
      <xsd:simpleType>
        <xsd:restriction base="dms:Text"/>
      </xsd:simpleType>
    </xsd:element>
    <xsd:element name="Teachers" ma:index="22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3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4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9" nillable="true" ma:displayName="Is Collaboration Space Locked" ma:internalName="Is_Collaboration_Space_Locked">
      <xsd:simpleType>
        <xsd:restriction base="dms:Boolean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55877c74-eb59-414f-a35d-9135866508e5" xsi:nil="true"/>
    <Invited_Students xmlns="55877c74-eb59-414f-a35d-9135866508e5" xsi:nil="true"/>
    <Templates xmlns="55877c74-eb59-414f-a35d-9135866508e5" xsi:nil="true"/>
    <FolderType xmlns="55877c74-eb59-414f-a35d-9135866508e5" xsi:nil="true"/>
    <CultureName xmlns="55877c74-eb59-414f-a35d-9135866508e5" xsi:nil="true"/>
    <DefaultSectionNames xmlns="55877c74-eb59-414f-a35d-9135866508e5" xsi:nil="true"/>
    <Self_Registration_Enabled xmlns="55877c74-eb59-414f-a35d-9135866508e5" xsi:nil="true"/>
    <Teachers xmlns="55877c74-eb59-414f-a35d-9135866508e5">
      <UserInfo>
        <DisplayName/>
        <AccountId xsi:nil="true"/>
        <AccountType/>
      </UserInfo>
    </Teachers>
    <Students xmlns="55877c74-eb59-414f-a35d-9135866508e5">
      <UserInfo>
        <DisplayName/>
        <AccountId xsi:nil="true"/>
        <AccountType/>
      </UserInfo>
    </Students>
    <Student_Groups xmlns="55877c74-eb59-414f-a35d-9135866508e5">
      <UserInfo>
        <DisplayName/>
        <AccountId xsi:nil="true"/>
        <AccountType/>
      </UserInfo>
    </Student_Groups>
    <Invited_Teachers xmlns="55877c74-eb59-414f-a35d-9135866508e5" xsi:nil="true"/>
    <Is_Collaboration_Space_Locked xmlns="55877c74-eb59-414f-a35d-9135866508e5" xsi:nil="true"/>
    <Has_Teacher_Only_SectionGroup xmlns="55877c74-eb59-414f-a35d-9135866508e5" xsi:nil="true"/>
    <NotebookType xmlns="55877c74-eb59-414f-a35d-9135866508e5" xsi:nil="true"/>
    <Owner xmlns="55877c74-eb59-414f-a35d-9135866508e5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75E252BD-C30D-45EB-8EE4-D8D40E34C1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9c4ba2-c485-4419-8490-c79c2887a01b"/>
    <ds:schemaRef ds:uri="55877c74-eb59-414f-a35d-913586650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262BFB-14E9-43C0-B994-9B1C2B6F66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094DE3-559E-40EC-85F9-02F6EFF4EC75}">
  <ds:schemaRefs>
    <ds:schemaRef ds:uri="http://purl.org/dc/terms/"/>
    <ds:schemaRef ds:uri="55877c74-eb59-414f-a35d-9135866508e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89c4ba2-c485-4419-8490-c79c2887a01b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32</TotalTime>
  <Words>46</Words>
  <Application>Microsoft Office PowerPoint</Application>
  <PresentationFormat>Widescreen</PresentationFormat>
  <Paragraphs>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Algerian</vt:lpstr>
      <vt:lpstr>Arial</vt:lpstr>
      <vt:lpstr>Century Gothic</vt:lpstr>
      <vt:lpstr>Vapor Trail</vt:lpstr>
      <vt:lpstr>  LA Comida y las bebidas </vt:lpstr>
      <vt:lpstr>El Bistec</vt:lpstr>
      <vt:lpstr>El Pollo</vt:lpstr>
      <vt:lpstr>La hamburguesa</vt:lpstr>
      <vt:lpstr>El cafÉ</vt:lpstr>
      <vt:lpstr>La Papa</vt:lpstr>
      <vt:lpstr>Las Manzanas</vt:lpstr>
      <vt:lpstr>El arroz</vt:lpstr>
      <vt:lpstr>El queso</vt:lpstr>
      <vt:lpstr>El agua</vt:lpstr>
      <vt:lpstr>Los sÁndwiches</vt:lpstr>
      <vt:lpstr>El tÉ</vt:lpstr>
      <vt:lpstr>Las naranjas</vt:lpstr>
      <vt:lpstr>El jugo de naranja</vt:lpstr>
      <vt:lpstr>La leche</vt:lpstr>
      <vt:lpstr>La sopa</vt:lpstr>
      <vt:lpstr>La ensalada</vt:lpstr>
      <vt:lpstr>Las uvas</vt:lpstr>
      <vt:lpstr>Los huevos</vt:lpstr>
      <vt:lpstr>El chocolate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Comida </dc:title>
  <dc:creator>Jennie Nilson</dc:creator>
  <cp:lastModifiedBy>Jennie Nilson</cp:lastModifiedBy>
  <cp:revision>4</cp:revision>
  <dcterms:created xsi:type="dcterms:W3CDTF">2019-08-29T19:49:04Z</dcterms:created>
  <dcterms:modified xsi:type="dcterms:W3CDTF">2019-08-29T20:21:51Z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0x01010063CA5E0064AEA041A61066A8353824EB</vt:lpwstr>
  </property>
</Properties>
</file>